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IRANSansWebFaNum Bold" panose="020B0506030804020204" pitchFamily="34" charset="-78"/>
      <p:regular r:id="rId3"/>
      <p:bold r:id="rId4"/>
    </p:embeddedFont>
    <p:embeddedFont>
      <p:font typeface="IRANSansWebFaNum Light" panose="020B0506030804020204" pitchFamily="34" charset="-78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7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700553" y="2888157"/>
            <a:ext cx="1769172" cy="403121"/>
            <a:chOff x="0" y="0"/>
            <a:chExt cx="711110" cy="1620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11110" cy="162032"/>
            </a:xfrm>
            <a:custGeom>
              <a:avLst/>
              <a:gdLst/>
              <a:ahLst/>
              <a:cxnLst/>
              <a:rect l="l" t="t" r="r" b="b"/>
              <a:pathLst>
                <a:path w="711110" h="162032">
                  <a:moveTo>
                    <a:pt x="0" y="0"/>
                  </a:moveTo>
                  <a:lnTo>
                    <a:pt x="711110" y="0"/>
                  </a:lnTo>
                  <a:lnTo>
                    <a:pt x="711110" y="162032"/>
                  </a:lnTo>
                  <a:lnTo>
                    <a:pt x="0" y="162032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711110" cy="190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4502" y="2381726"/>
            <a:ext cx="1510931" cy="403121"/>
            <a:chOff x="0" y="0"/>
            <a:chExt cx="607311" cy="1620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7311" cy="162032"/>
            </a:xfrm>
            <a:custGeom>
              <a:avLst/>
              <a:gdLst/>
              <a:ahLst/>
              <a:cxnLst/>
              <a:rect l="l" t="t" r="r" b="b"/>
              <a:pathLst>
                <a:path w="607311" h="162032">
                  <a:moveTo>
                    <a:pt x="0" y="0"/>
                  </a:moveTo>
                  <a:lnTo>
                    <a:pt x="607311" y="0"/>
                  </a:lnTo>
                  <a:lnTo>
                    <a:pt x="607311" y="162032"/>
                  </a:lnTo>
                  <a:lnTo>
                    <a:pt x="0" y="162032"/>
                  </a:lnTo>
                  <a:close/>
                </a:path>
              </a:pathLst>
            </a:custGeom>
            <a:solidFill>
              <a:srgbClr val="313C3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607311" cy="190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r>
                <a:rPr lang="ar-EG" sz="1298">
                  <a:solidFill>
                    <a:srgbClr val="FFFFFF"/>
                  </a:solidFill>
                  <a:latin typeface="IRANSansWebFaNum Light"/>
                  <a:ea typeface="IRANSansWebFaNum Light"/>
                  <a:cs typeface="IRANSansWebFaNum Light"/>
                  <a:sym typeface="IRANSansWebFaNum Light"/>
                  <a:rtl/>
                </a:rPr>
                <a:t>تاریخ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700553" y="2381726"/>
            <a:ext cx="1769172" cy="403121"/>
            <a:chOff x="0" y="0"/>
            <a:chExt cx="711110" cy="16203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11110" cy="162032"/>
            </a:xfrm>
            <a:custGeom>
              <a:avLst/>
              <a:gdLst/>
              <a:ahLst/>
              <a:cxnLst/>
              <a:rect l="l" t="t" r="r" b="b"/>
              <a:pathLst>
                <a:path w="711110" h="162032">
                  <a:moveTo>
                    <a:pt x="0" y="0"/>
                  </a:moveTo>
                  <a:lnTo>
                    <a:pt x="711110" y="0"/>
                  </a:lnTo>
                  <a:lnTo>
                    <a:pt x="711110" y="162032"/>
                  </a:lnTo>
                  <a:lnTo>
                    <a:pt x="0" y="162032"/>
                  </a:lnTo>
                  <a:close/>
                </a:path>
              </a:pathLst>
            </a:custGeom>
            <a:solidFill>
              <a:srgbClr val="313C3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711110" cy="190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r>
                <a:rPr lang="ar-EG" sz="1298">
                  <a:solidFill>
                    <a:srgbClr val="FFFFFF"/>
                  </a:solidFill>
                  <a:latin typeface="IRANSansWebFaNum Light"/>
                  <a:ea typeface="IRANSansWebFaNum Light"/>
                  <a:cs typeface="IRANSansWebFaNum Light"/>
                  <a:sym typeface="IRANSansWebFaNum Light"/>
                  <a:rtl/>
                </a:rPr>
                <a:t>یادداشت ها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592604" y="2381726"/>
            <a:ext cx="1656087" cy="403121"/>
            <a:chOff x="0" y="0"/>
            <a:chExt cx="665656" cy="16203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5656" cy="162032"/>
            </a:xfrm>
            <a:custGeom>
              <a:avLst/>
              <a:gdLst/>
              <a:ahLst/>
              <a:cxnLst/>
              <a:rect l="l" t="t" r="r" b="b"/>
              <a:pathLst>
                <a:path w="665656" h="162032">
                  <a:moveTo>
                    <a:pt x="0" y="0"/>
                  </a:moveTo>
                  <a:lnTo>
                    <a:pt x="665656" y="0"/>
                  </a:lnTo>
                  <a:lnTo>
                    <a:pt x="665656" y="162032"/>
                  </a:lnTo>
                  <a:lnTo>
                    <a:pt x="0" y="162032"/>
                  </a:lnTo>
                  <a:close/>
                </a:path>
              </a:pathLst>
            </a:custGeom>
            <a:solidFill>
              <a:srgbClr val="313C3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665656" cy="190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r>
                <a:rPr lang="ar-EG" sz="1298">
                  <a:solidFill>
                    <a:srgbClr val="FFFFFF"/>
                  </a:solidFill>
                  <a:latin typeface="IRANSansWebFaNum Light"/>
                  <a:ea typeface="IRANSansWebFaNum Light"/>
                  <a:cs typeface="IRANSansWebFaNum Light"/>
                  <a:sym typeface="IRANSansWebFaNum Light"/>
                  <a:rtl/>
                </a:rPr>
                <a:t>موضوع/موضوع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412394" y="2381726"/>
            <a:ext cx="2346216" cy="403121"/>
            <a:chOff x="0" y="0"/>
            <a:chExt cx="943049" cy="16203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43049" cy="162032"/>
            </a:xfrm>
            <a:custGeom>
              <a:avLst/>
              <a:gdLst/>
              <a:ahLst/>
              <a:cxnLst/>
              <a:rect l="l" t="t" r="r" b="b"/>
              <a:pathLst>
                <a:path w="943049" h="162032">
                  <a:moveTo>
                    <a:pt x="0" y="0"/>
                  </a:moveTo>
                  <a:lnTo>
                    <a:pt x="943049" y="0"/>
                  </a:lnTo>
                  <a:lnTo>
                    <a:pt x="943049" y="162032"/>
                  </a:lnTo>
                  <a:lnTo>
                    <a:pt x="0" y="162032"/>
                  </a:lnTo>
                  <a:close/>
                </a:path>
              </a:pathLst>
            </a:custGeom>
            <a:solidFill>
              <a:srgbClr val="313C3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943049" cy="190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r>
                <a:rPr lang="ar-EG" sz="1298">
                  <a:solidFill>
                    <a:srgbClr val="FFFFFF"/>
                  </a:solidFill>
                  <a:latin typeface="IRANSansWebFaNum Light"/>
                  <a:ea typeface="IRANSansWebFaNum Light"/>
                  <a:cs typeface="IRANSansWebFaNum Light"/>
                  <a:sym typeface="IRANSansWebFaNum Light"/>
                  <a:rtl/>
                </a:rPr>
                <a:t>هشتگ ها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410616" y="2381726"/>
            <a:ext cx="3839853" cy="403121"/>
            <a:chOff x="0" y="0"/>
            <a:chExt cx="1543409" cy="16203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43409" cy="162032"/>
            </a:xfrm>
            <a:custGeom>
              <a:avLst/>
              <a:gdLst/>
              <a:ahLst/>
              <a:cxnLst/>
              <a:rect l="l" t="t" r="r" b="b"/>
              <a:pathLst>
                <a:path w="1543409" h="162032">
                  <a:moveTo>
                    <a:pt x="0" y="0"/>
                  </a:moveTo>
                  <a:lnTo>
                    <a:pt x="1543409" y="0"/>
                  </a:lnTo>
                  <a:lnTo>
                    <a:pt x="1543409" y="162032"/>
                  </a:lnTo>
                  <a:lnTo>
                    <a:pt x="0" y="162032"/>
                  </a:lnTo>
                  <a:close/>
                </a:path>
              </a:pathLst>
            </a:custGeom>
            <a:solidFill>
              <a:srgbClr val="313C3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543409" cy="190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r>
                <a:rPr lang="ar-EG" sz="1298">
                  <a:solidFill>
                    <a:srgbClr val="FFFFFF"/>
                  </a:solidFill>
                  <a:latin typeface="IRANSansWebFaNum Light"/>
                  <a:ea typeface="IRANSansWebFaNum Light"/>
                  <a:cs typeface="IRANSansWebFaNum Light"/>
                  <a:sym typeface="IRANSansWebFaNum Light"/>
                  <a:rtl/>
                </a:rPr>
                <a:t>توضیحات/محتوا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057979" y="2381726"/>
            <a:ext cx="1363180" cy="403121"/>
            <a:chOff x="0" y="0"/>
            <a:chExt cx="547923" cy="16203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7923" cy="162032"/>
            </a:xfrm>
            <a:custGeom>
              <a:avLst/>
              <a:gdLst/>
              <a:ahLst/>
              <a:cxnLst/>
              <a:rect l="l" t="t" r="r" b="b"/>
              <a:pathLst>
                <a:path w="547923" h="162032">
                  <a:moveTo>
                    <a:pt x="0" y="0"/>
                  </a:moveTo>
                  <a:lnTo>
                    <a:pt x="547923" y="0"/>
                  </a:lnTo>
                  <a:lnTo>
                    <a:pt x="547923" y="162032"/>
                  </a:lnTo>
                  <a:lnTo>
                    <a:pt x="0" y="162032"/>
                  </a:lnTo>
                  <a:close/>
                </a:path>
              </a:pathLst>
            </a:custGeom>
            <a:solidFill>
              <a:srgbClr val="313C3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547923" cy="190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r>
                <a:rPr lang="ar-EG" sz="1298">
                  <a:solidFill>
                    <a:srgbClr val="FFFFFF"/>
                  </a:solidFill>
                  <a:latin typeface="IRANSansWebFaNum Light"/>
                  <a:ea typeface="IRANSansWebFaNum Light"/>
                  <a:cs typeface="IRANSansWebFaNum Light"/>
                  <a:sym typeface="IRANSansWebFaNum Light"/>
                  <a:rtl/>
                </a:rPr>
                <a:t>زمان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183196" y="2381726"/>
            <a:ext cx="3355432" cy="403121"/>
            <a:chOff x="0" y="0"/>
            <a:chExt cx="1348698" cy="16203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48698" cy="162032"/>
            </a:xfrm>
            <a:custGeom>
              <a:avLst/>
              <a:gdLst/>
              <a:ahLst/>
              <a:cxnLst/>
              <a:rect l="l" t="t" r="r" b="b"/>
              <a:pathLst>
                <a:path w="1348698" h="162032">
                  <a:moveTo>
                    <a:pt x="0" y="0"/>
                  </a:moveTo>
                  <a:lnTo>
                    <a:pt x="1348698" y="0"/>
                  </a:lnTo>
                  <a:lnTo>
                    <a:pt x="1348698" y="162032"/>
                  </a:lnTo>
                  <a:lnTo>
                    <a:pt x="0" y="162032"/>
                  </a:lnTo>
                  <a:close/>
                </a:path>
              </a:pathLst>
            </a:custGeom>
            <a:solidFill>
              <a:srgbClr val="313C3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1348698" cy="190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r>
                <a:rPr lang="ar-EG" sz="1298">
                  <a:solidFill>
                    <a:srgbClr val="FFFFFF"/>
                  </a:solidFill>
                  <a:latin typeface="IRANSansWebFaNum Light"/>
                  <a:ea typeface="IRANSansWebFaNum Light"/>
                  <a:cs typeface="IRANSansWebFaNum Light"/>
                  <a:sym typeface="IRANSansWebFaNum Light"/>
                  <a:rtl/>
                </a:rPr>
                <a:t>نوع محتوا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700553" y="4285337"/>
            <a:ext cx="1769172" cy="403121"/>
            <a:chOff x="0" y="0"/>
            <a:chExt cx="711110" cy="16203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11110" cy="162032"/>
            </a:xfrm>
            <a:custGeom>
              <a:avLst/>
              <a:gdLst/>
              <a:ahLst/>
              <a:cxnLst/>
              <a:rect l="l" t="t" r="r" b="b"/>
              <a:pathLst>
                <a:path w="711110" h="162032">
                  <a:moveTo>
                    <a:pt x="0" y="0"/>
                  </a:moveTo>
                  <a:lnTo>
                    <a:pt x="711110" y="0"/>
                  </a:lnTo>
                  <a:lnTo>
                    <a:pt x="711110" y="162032"/>
                  </a:lnTo>
                  <a:lnTo>
                    <a:pt x="0" y="162032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711110" cy="190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700553" y="3320936"/>
            <a:ext cx="1769172" cy="847696"/>
            <a:chOff x="0" y="0"/>
            <a:chExt cx="711110" cy="34072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11110" cy="340727"/>
            </a:xfrm>
            <a:custGeom>
              <a:avLst/>
              <a:gdLst/>
              <a:ahLst/>
              <a:cxnLst/>
              <a:rect l="l" t="t" r="r" b="b"/>
              <a:pathLst>
                <a:path w="711110" h="340727">
                  <a:moveTo>
                    <a:pt x="0" y="0"/>
                  </a:moveTo>
                  <a:lnTo>
                    <a:pt x="711110" y="0"/>
                  </a:lnTo>
                  <a:lnTo>
                    <a:pt x="711110" y="340727"/>
                  </a:lnTo>
                  <a:lnTo>
                    <a:pt x="0" y="340727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711110" cy="36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592604" y="2888157"/>
            <a:ext cx="1656087" cy="1280474"/>
            <a:chOff x="0" y="0"/>
            <a:chExt cx="665656" cy="51468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65656" cy="514680"/>
            </a:xfrm>
            <a:custGeom>
              <a:avLst/>
              <a:gdLst/>
              <a:ahLst/>
              <a:cxnLst/>
              <a:rect l="l" t="t" r="r" b="b"/>
              <a:pathLst>
                <a:path w="665656" h="514680">
                  <a:moveTo>
                    <a:pt x="0" y="0"/>
                  </a:moveTo>
                  <a:lnTo>
                    <a:pt x="665656" y="0"/>
                  </a:lnTo>
                  <a:lnTo>
                    <a:pt x="665656" y="514680"/>
                  </a:lnTo>
                  <a:lnTo>
                    <a:pt x="0" y="514680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665656" cy="543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057979" y="2897135"/>
            <a:ext cx="1372700" cy="1280474"/>
            <a:chOff x="0" y="0"/>
            <a:chExt cx="551750" cy="51468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51750" cy="514680"/>
            </a:xfrm>
            <a:custGeom>
              <a:avLst/>
              <a:gdLst/>
              <a:ahLst/>
              <a:cxnLst/>
              <a:rect l="l" t="t" r="r" b="b"/>
              <a:pathLst>
                <a:path w="551750" h="514680">
                  <a:moveTo>
                    <a:pt x="0" y="0"/>
                  </a:moveTo>
                  <a:lnTo>
                    <a:pt x="551750" y="0"/>
                  </a:lnTo>
                  <a:lnTo>
                    <a:pt x="551750" y="514680"/>
                  </a:lnTo>
                  <a:lnTo>
                    <a:pt x="0" y="514680"/>
                  </a:lnTo>
                  <a:close/>
                </a:path>
              </a:pathLst>
            </a:custGeom>
            <a:solidFill>
              <a:srgbClr val="564F3F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551750" cy="543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r>
                <a:rPr lang="ar-EG" sz="1298">
                  <a:solidFill>
                    <a:srgbClr val="FFFFFF"/>
                  </a:solidFill>
                  <a:latin typeface="IRANSansWebFaNum Light"/>
                  <a:ea typeface="IRANSansWebFaNum Light"/>
                  <a:cs typeface="IRANSansWebFaNum Light"/>
                  <a:sym typeface="IRANSansWebFaNum Light"/>
                  <a:rtl/>
                </a:rPr>
                <a:t>ساعت </a:t>
              </a:r>
              <a:r>
                <a:rPr lang="en-US" sz="1298">
                  <a:solidFill>
                    <a:srgbClr val="FFFFFF"/>
                  </a:solidFill>
                  <a:latin typeface="IRANSansWebFaNum Light"/>
                  <a:ea typeface="IRANSansWebFaNum Light"/>
                  <a:cs typeface="IRANSansWebFaNum Light"/>
                  <a:sym typeface="IRANSansWebFaNum Light"/>
                </a:rPr>
                <a:t>10</a:t>
              </a:r>
              <a:r>
                <a:rPr lang="ar-EG" sz="1298">
                  <a:solidFill>
                    <a:srgbClr val="FFFFFF"/>
                  </a:solidFill>
                  <a:latin typeface="IRANSansWebFaNum Light"/>
                  <a:ea typeface="IRANSansWebFaNum Light"/>
                  <a:cs typeface="IRANSansWebFaNum Light"/>
                  <a:sym typeface="IRANSansWebFaNum Light"/>
                  <a:rtl/>
                </a:rPr>
                <a:t> صبح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14502" y="2897135"/>
            <a:ext cx="1510931" cy="1271497"/>
            <a:chOff x="0" y="0"/>
            <a:chExt cx="607311" cy="51107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607311" cy="511072"/>
            </a:xfrm>
            <a:custGeom>
              <a:avLst/>
              <a:gdLst/>
              <a:ahLst/>
              <a:cxnLst/>
              <a:rect l="l" t="t" r="r" b="b"/>
              <a:pathLst>
                <a:path w="607311" h="511072">
                  <a:moveTo>
                    <a:pt x="0" y="0"/>
                  </a:moveTo>
                  <a:lnTo>
                    <a:pt x="607311" y="0"/>
                  </a:lnTo>
                  <a:lnTo>
                    <a:pt x="607311" y="511072"/>
                  </a:lnTo>
                  <a:lnTo>
                    <a:pt x="0" y="511072"/>
                  </a:lnTo>
                  <a:close/>
                </a:path>
              </a:pathLst>
            </a:custGeom>
            <a:solidFill>
              <a:srgbClr val="564F3F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607311" cy="539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958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10340" y="4282932"/>
            <a:ext cx="1510931" cy="1271497"/>
            <a:chOff x="0" y="0"/>
            <a:chExt cx="607311" cy="511072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07311" cy="511072"/>
            </a:xfrm>
            <a:custGeom>
              <a:avLst/>
              <a:gdLst/>
              <a:ahLst/>
              <a:cxnLst/>
              <a:rect l="l" t="t" r="r" b="b"/>
              <a:pathLst>
                <a:path w="607311" h="511072">
                  <a:moveTo>
                    <a:pt x="0" y="0"/>
                  </a:moveTo>
                  <a:lnTo>
                    <a:pt x="607311" y="0"/>
                  </a:lnTo>
                  <a:lnTo>
                    <a:pt x="607311" y="511072"/>
                  </a:lnTo>
                  <a:lnTo>
                    <a:pt x="0" y="511072"/>
                  </a:lnTo>
                  <a:close/>
                </a:path>
              </a:pathLst>
            </a:custGeom>
            <a:solidFill>
              <a:srgbClr val="564F3F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28575"/>
              <a:ext cx="607311" cy="539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958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510340" y="5700471"/>
            <a:ext cx="1510931" cy="1271497"/>
            <a:chOff x="0" y="0"/>
            <a:chExt cx="607311" cy="511072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607311" cy="511072"/>
            </a:xfrm>
            <a:custGeom>
              <a:avLst/>
              <a:gdLst/>
              <a:ahLst/>
              <a:cxnLst/>
              <a:rect l="l" t="t" r="r" b="b"/>
              <a:pathLst>
                <a:path w="607311" h="511072">
                  <a:moveTo>
                    <a:pt x="0" y="0"/>
                  </a:moveTo>
                  <a:lnTo>
                    <a:pt x="607311" y="0"/>
                  </a:lnTo>
                  <a:lnTo>
                    <a:pt x="607311" y="511072"/>
                  </a:lnTo>
                  <a:lnTo>
                    <a:pt x="0" y="511072"/>
                  </a:lnTo>
                  <a:close/>
                </a:path>
              </a:pathLst>
            </a:custGeom>
            <a:solidFill>
              <a:srgbClr val="564F3F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0" y="-28575"/>
              <a:ext cx="607311" cy="539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958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8057979" y="4294314"/>
            <a:ext cx="1372700" cy="1280474"/>
            <a:chOff x="0" y="0"/>
            <a:chExt cx="551750" cy="51468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551750" cy="514680"/>
            </a:xfrm>
            <a:custGeom>
              <a:avLst/>
              <a:gdLst/>
              <a:ahLst/>
              <a:cxnLst/>
              <a:rect l="l" t="t" r="r" b="b"/>
              <a:pathLst>
                <a:path w="551750" h="514680">
                  <a:moveTo>
                    <a:pt x="0" y="0"/>
                  </a:moveTo>
                  <a:lnTo>
                    <a:pt x="551750" y="0"/>
                  </a:lnTo>
                  <a:lnTo>
                    <a:pt x="551750" y="514680"/>
                  </a:lnTo>
                  <a:lnTo>
                    <a:pt x="0" y="514680"/>
                  </a:lnTo>
                  <a:close/>
                </a:path>
              </a:pathLst>
            </a:custGeom>
            <a:solidFill>
              <a:srgbClr val="564F3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28575"/>
              <a:ext cx="551750" cy="543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r>
                <a:rPr lang="ar-EG" sz="1298">
                  <a:solidFill>
                    <a:srgbClr val="FFFFFF"/>
                  </a:solidFill>
                  <a:latin typeface="IRANSansWebFaNum Light"/>
                  <a:ea typeface="IRANSansWebFaNum Light"/>
                  <a:cs typeface="IRANSansWebFaNum Light"/>
                  <a:sym typeface="IRANSansWebFaNum Light"/>
                  <a:rtl/>
                </a:rPr>
                <a:t>ساعت </a:t>
              </a:r>
              <a:r>
                <a:rPr lang="en-US" sz="1298">
                  <a:solidFill>
                    <a:srgbClr val="FFFFFF"/>
                  </a:solidFill>
                  <a:latin typeface="IRANSansWebFaNum Light"/>
                  <a:ea typeface="IRANSansWebFaNum Light"/>
                  <a:cs typeface="IRANSansWebFaNum Light"/>
                  <a:sym typeface="IRANSansWebFaNum Light"/>
                </a:rPr>
                <a:t>2</a:t>
              </a:r>
              <a:r>
                <a:rPr lang="ar-EG" sz="1298">
                  <a:solidFill>
                    <a:srgbClr val="FFFFFF"/>
                  </a:solidFill>
                  <a:latin typeface="IRANSansWebFaNum Light"/>
                  <a:ea typeface="IRANSansWebFaNum Light"/>
                  <a:cs typeface="IRANSansWebFaNum Light"/>
                  <a:sym typeface="IRANSansWebFaNum Light"/>
                  <a:rtl/>
                </a:rPr>
                <a:t> بعد از ظهر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1410616" y="2888157"/>
            <a:ext cx="3839853" cy="1280474"/>
            <a:chOff x="0" y="0"/>
            <a:chExt cx="1543409" cy="51468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543409" cy="514680"/>
            </a:xfrm>
            <a:custGeom>
              <a:avLst/>
              <a:gdLst/>
              <a:ahLst/>
              <a:cxnLst/>
              <a:rect l="l" t="t" r="r" b="b"/>
              <a:pathLst>
                <a:path w="1543409" h="514680">
                  <a:moveTo>
                    <a:pt x="0" y="0"/>
                  </a:moveTo>
                  <a:lnTo>
                    <a:pt x="1543409" y="0"/>
                  </a:lnTo>
                  <a:lnTo>
                    <a:pt x="1543409" y="514680"/>
                  </a:lnTo>
                  <a:lnTo>
                    <a:pt x="0" y="514680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1543409" cy="543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5412394" y="2897135"/>
            <a:ext cx="2346216" cy="1280474"/>
            <a:chOff x="0" y="0"/>
            <a:chExt cx="943049" cy="51468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943049" cy="514680"/>
            </a:xfrm>
            <a:custGeom>
              <a:avLst/>
              <a:gdLst/>
              <a:ahLst/>
              <a:cxnLst/>
              <a:rect l="l" t="t" r="r" b="b"/>
              <a:pathLst>
                <a:path w="943049" h="514680">
                  <a:moveTo>
                    <a:pt x="0" y="0"/>
                  </a:moveTo>
                  <a:lnTo>
                    <a:pt x="943049" y="0"/>
                  </a:lnTo>
                  <a:lnTo>
                    <a:pt x="943049" y="514680"/>
                  </a:lnTo>
                  <a:lnTo>
                    <a:pt x="0" y="514680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0" y="-28575"/>
              <a:ext cx="943049" cy="543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5412394" y="4294314"/>
            <a:ext cx="2346216" cy="1280474"/>
            <a:chOff x="0" y="0"/>
            <a:chExt cx="943049" cy="51468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943049" cy="514680"/>
            </a:xfrm>
            <a:custGeom>
              <a:avLst/>
              <a:gdLst/>
              <a:ahLst/>
              <a:cxnLst/>
              <a:rect l="l" t="t" r="r" b="b"/>
              <a:pathLst>
                <a:path w="943049" h="514680">
                  <a:moveTo>
                    <a:pt x="0" y="0"/>
                  </a:moveTo>
                  <a:lnTo>
                    <a:pt x="943049" y="0"/>
                  </a:lnTo>
                  <a:lnTo>
                    <a:pt x="943049" y="514680"/>
                  </a:lnTo>
                  <a:lnTo>
                    <a:pt x="0" y="514680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943049" cy="543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1410616" y="4285337"/>
            <a:ext cx="3839853" cy="1280474"/>
            <a:chOff x="0" y="0"/>
            <a:chExt cx="1543409" cy="51468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543409" cy="514680"/>
            </a:xfrm>
            <a:custGeom>
              <a:avLst/>
              <a:gdLst/>
              <a:ahLst/>
              <a:cxnLst/>
              <a:rect l="l" t="t" r="r" b="b"/>
              <a:pathLst>
                <a:path w="1543409" h="514680">
                  <a:moveTo>
                    <a:pt x="0" y="0"/>
                  </a:moveTo>
                  <a:lnTo>
                    <a:pt x="1543409" y="0"/>
                  </a:lnTo>
                  <a:lnTo>
                    <a:pt x="1543409" y="514680"/>
                  </a:lnTo>
                  <a:lnTo>
                    <a:pt x="0" y="514680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0" y="-28575"/>
              <a:ext cx="1543409" cy="543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9592604" y="4285337"/>
            <a:ext cx="1656087" cy="1280474"/>
            <a:chOff x="0" y="0"/>
            <a:chExt cx="665656" cy="51468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665656" cy="514680"/>
            </a:xfrm>
            <a:custGeom>
              <a:avLst/>
              <a:gdLst/>
              <a:ahLst/>
              <a:cxnLst/>
              <a:rect l="l" t="t" r="r" b="b"/>
              <a:pathLst>
                <a:path w="665656" h="514680">
                  <a:moveTo>
                    <a:pt x="0" y="0"/>
                  </a:moveTo>
                  <a:lnTo>
                    <a:pt x="665656" y="0"/>
                  </a:lnTo>
                  <a:lnTo>
                    <a:pt x="665656" y="514680"/>
                  </a:lnTo>
                  <a:lnTo>
                    <a:pt x="0" y="514680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0" y="-28575"/>
              <a:ext cx="665656" cy="543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5700553" y="4718115"/>
            <a:ext cx="1769172" cy="847696"/>
            <a:chOff x="0" y="0"/>
            <a:chExt cx="711110" cy="340727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11110" cy="340727"/>
            </a:xfrm>
            <a:custGeom>
              <a:avLst/>
              <a:gdLst/>
              <a:ahLst/>
              <a:cxnLst/>
              <a:rect l="l" t="t" r="r" b="b"/>
              <a:pathLst>
                <a:path w="711110" h="340727">
                  <a:moveTo>
                    <a:pt x="0" y="0"/>
                  </a:moveTo>
                  <a:lnTo>
                    <a:pt x="711110" y="0"/>
                  </a:lnTo>
                  <a:lnTo>
                    <a:pt x="711110" y="340727"/>
                  </a:lnTo>
                  <a:lnTo>
                    <a:pt x="0" y="340727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0" y="-28575"/>
              <a:ext cx="711110" cy="36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2183196" y="2888157"/>
            <a:ext cx="3355432" cy="1280474"/>
            <a:chOff x="0" y="0"/>
            <a:chExt cx="2007439" cy="766063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2007439" cy="766063"/>
            </a:xfrm>
            <a:custGeom>
              <a:avLst/>
              <a:gdLst/>
              <a:ahLst/>
              <a:cxnLst/>
              <a:rect l="l" t="t" r="r" b="b"/>
              <a:pathLst>
                <a:path w="2007439" h="766063">
                  <a:moveTo>
                    <a:pt x="0" y="0"/>
                  </a:moveTo>
                  <a:lnTo>
                    <a:pt x="2007439" y="0"/>
                  </a:lnTo>
                  <a:lnTo>
                    <a:pt x="2007439" y="766063"/>
                  </a:lnTo>
                  <a:lnTo>
                    <a:pt x="0" y="7660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71" name="Group 71"/>
          <p:cNvGrpSpPr/>
          <p:nvPr/>
        </p:nvGrpSpPr>
        <p:grpSpPr>
          <a:xfrm>
            <a:off x="2183196" y="4285337"/>
            <a:ext cx="3355432" cy="1280474"/>
            <a:chOff x="0" y="0"/>
            <a:chExt cx="2007439" cy="766063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2007439" cy="766063"/>
            </a:xfrm>
            <a:custGeom>
              <a:avLst/>
              <a:gdLst/>
              <a:ahLst/>
              <a:cxnLst/>
              <a:rect l="l" t="t" r="r" b="b"/>
              <a:pathLst>
                <a:path w="2007439" h="766063">
                  <a:moveTo>
                    <a:pt x="0" y="0"/>
                  </a:moveTo>
                  <a:lnTo>
                    <a:pt x="2007439" y="0"/>
                  </a:lnTo>
                  <a:lnTo>
                    <a:pt x="2007439" y="766063"/>
                  </a:lnTo>
                  <a:lnTo>
                    <a:pt x="0" y="7660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73" name="Group 73"/>
          <p:cNvGrpSpPr/>
          <p:nvPr/>
        </p:nvGrpSpPr>
        <p:grpSpPr>
          <a:xfrm>
            <a:off x="5700553" y="5682516"/>
            <a:ext cx="1769172" cy="403121"/>
            <a:chOff x="0" y="0"/>
            <a:chExt cx="711110" cy="162032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711110" cy="162032"/>
            </a:xfrm>
            <a:custGeom>
              <a:avLst/>
              <a:gdLst/>
              <a:ahLst/>
              <a:cxnLst/>
              <a:rect l="l" t="t" r="r" b="b"/>
              <a:pathLst>
                <a:path w="711110" h="162032">
                  <a:moveTo>
                    <a:pt x="0" y="0"/>
                  </a:moveTo>
                  <a:lnTo>
                    <a:pt x="711110" y="0"/>
                  </a:lnTo>
                  <a:lnTo>
                    <a:pt x="711110" y="162032"/>
                  </a:lnTo>
                  <a:lnTo>
                    <a:pt x="0" y="162032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0" y="-28575"/>
              <a:ext cx="711110" cy="190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5700553" y="6115295"/>
            <a:ext cx="1769172" cy="847696"/>
            <a:chOff x="0" y="0"/>
            <a:chExt cx="711110" cy="340727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711110" cy="340727"/>
            </a:xfrm>
            <a:custGeom>
              <a:avLst/>
              <a:gdLst/>
              <a:ahLst/>
              <a:cxnLst/>
              <a:rect l="l" t="t" r="r" b="b"/>
              <a:pathLst>
                <a:path w="711110" h="340727">
                  <a:moveTo>
                    <a:pt x="0" y="0"/>
                  </a:moveTo>
                  <a:lnTo>
                    <a:pt x="711110" y="0"/>
                  </a:lnTo>
                  <a:lnTo>
                    <a:pt x="711110" y="340727"/>
                  </a:lnTo>
                  <a:lnTo>
                    <a:pt x="0" y="340727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0" y="-28575"/>
              <a:ext cx="711110" cy="36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2183196" y="5682516"/>
            <a:ext cx="3355432" cy="1280474"/>
            <a:chOff x="0" y="0"/>
            <a:chExt cx="2007439" cy="766063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2007439" cy="766063"/>
            </a:xfrm>
            <a:custGeom>
              <a:avLst/>
              <a:gdLst/>
              <a:ahLst/>
              <a:cxnLst/>
              <a:rect l="l" t="t" r="r" b="b"/>
              <a:pathLst>
                <a:path w="2007439" h="766063">
                  <a:moveTo>
                    <a:pt x="0" y="0"/>
                  </a:moveTo>
                  <a:lnTo>
                    <a:pt x="2007439" y="0"/>
                  </a:lnTo>
                  <a:lnTo>
                    <a:pt x="2007439" y="766063"/>
                  </a:lnTo>
                  <a:lnTo>
                    <a:pt x="0" y="7660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1" name="Group 81"/>
          <p:cNvGrpSpPr/>
          <p:nvPr/>
        </p:nvGrpSpPr>
        <p:grpSpPr>
          <a:xfrm>
            <a:off x="5700553" y="7079696"/>
            <a:ext cx="1769172" cy="403121"/>
            <a:chOff x="0" y="0"/>
            <a:chExt cx="711110" cy="162032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711110" cy="162032"/>
            </a:xfrm>
            <a:custGeom>
              <a:avLst/>
              <a:gdLst/>
              <a:ahLst/>
              <a:cxnLst/>
              <a:rect l="l" t="t" r="r" b="b"/>
              <a:pathLst>
                <a:path w="711110" h="162032">
                  <a:moveTo>
                    <a:pt x="0" y="0"/>
                  </a:moveTo>
                  <a:lnTo>
                    <a:pt x="711110" y="0"/>
                  </a:lnTo>
                  <a:lnTo>
                    <a:pt x="711110" y="162032"/>
                  </a:lnTo>
                  <a:lnTo>
                    <a:pt x="0" y="162032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0" y="-28575"/>
              <a:ext cx="711110" cy="190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5700553" y="7512474"/>
            <a:ext cx="1769172" cy="847696"/>
            <a:chOff x="0" y="0"/>
            <a:chExt cx="711110" cy="340727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711110" cy="340727"/>
            </a:xfrm>
            <a:custGeom>
              <a:avLst/>
              <a:gdLst/>
              <a:ahLst/>
              <a:cxnLst/>
              <a:rect l="l" t="t" r="r" b="b"/>
              <a:pathLst>
                <a:path w="711110" h="340727">
                  <a:moveTo>
                    <a:pt x="0" y="0"/>
                  </a:moveTo>
                  <a:lnTo>
                    <a:pt x="711110" y="0"/>
                  </a:lnTo>
                  <a:lnTo>
                    <a:pt x="711110" y="340727"/>
                  </a:lnTo>
                  <a:lnTo>
                    <a:pt x="0" y="340727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28575"/>
              <a:ext cx="711110" cy="36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2183196" y="7079696"/>
            <a:ext cx="3355432" cy="1280474"/>
            <a:chOff x="0" y="0"/>
            <a:chExt cx="2007439" cy="766063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2007439" cy="766063"/>
            </a:xfrm>
            <a:custGeom>
              <a:avLst/>
              <a:gdLst/>
              <a:ahLst/>
              <a:cxnLst/>
              <a:rect l="l" t="t" r="r" b="b"/>
              <a:pathLst>
                <a:path w="2007439" h="766063">
                  <a:moveTo>
                    <a:pt x="0" y="0"/>
                  </a:moveTo>
                  <a:lnTo>
                    <a:pt x="2007439" y="0"/>
                  </a:lnTo>
                  <a:lnTo>
                    <a:pt x="2007439" y="766063"/>
                  </a:lnTo>
                  <a:lnTo>
                    <a:pt x="0" y="7660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9" name="Group 89"/>
          <p:cNvGrpSpPr/>
          <p:nvPr/>
        </p:nvGrpSpPr>
        <p:grpSpPr>
          <a:xfrm>
            <a:off x="5700553" y="8476875"/>
            <a:ext cx="1769172" cy="403121"/>
            <a:chOff x="0" y="0"/>
            <a:chExt cx="711110" cy="162032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711110" cy="162032"/>
            </a:xfrm>
            <a:custGeom>
              <a:avLst/>
              <a:gdLst/>
              <a:ahLst/>
              <a:cxnLst/>
              <a:rect l="l" t="t" r="r" b="b"/>
              <a:pathLst>
                <a:path w="711110" h="162032">
                  <a:moveTo>
                    <a:pt x="0" y="0"/>
                  </a:moveTo>
                  <a:lnTo>
                    <a:pt x="711110" y="0"/>
                  </a:lnTo>
                  <a:lnTo>
                    <a:pt x="711110" y="162032"/>
                  </a:lnTo>
                  <a:lnTo>
                    <a:pt x="0" y="162032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91" name="TextBox 91"/>
            <p:cNvSpPr txBox="1"/>
            <p:nvPr/>
          </p:nvSpPr>
          <p:spPr>
            <a:xfrm>
              <a:off x="0" y="-28575"/>
              <a:ext cx="711110" cy="190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5700553" y="8909654"/>
            <a:ext cx="1769172" cy="847696"/>
            <a:chOff x="0" y="0"/>
            <a:chExt cx="711110" cy="340727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711110" cy="340727"/>
            </a:xfrm>
            <a:custGeom>
              <a:avLst/>
              <a:gdLst/>
              <a:ahLst/>
              <a:cxnLst/>
              <a:rect l="l" t="t" r="r" b="b"/>
              <a:pathLst>
                <a:path w="711110" h="340727">
                  <a:moveTo>
                    <a:pt x="0" y="0"/>
                  </a:moveTo>
                  <a:lnTo>
                    <a:pt x="711110" y="0"/>
                  </a:lnTo>
                  <a:lnTo>
                    <a:pt x="711110" y="340727"/>
                  </a:lnTo>
                  <a:lnTo>
                    <a:pt x="0" y="340727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94" name="TextBox 94"/>
            <p:cNvSpPr txBox="1"/>
            <p:nvPr/>
          </p:nvSpPr>
          <p:spPr>
            <a:xfrm>
              <a:off x="0" y="-28575"/>
              <a:ext cx="711110" cy="36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2183196" y="8476875"/>
            <a:ext cx="3355432" cy="1280474"/>
            <a:chOff x="0" y="0"/>
            <a:chExt cx="2007439" cy="766063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2007439" cy="766063"/>
            </a:xfrm>
            <a:custGeom>
              <a:avLst/>
              <a:gdLst/>
              <a:ahLst/>
              <a:cxnLst/>
              <a:rect l="l" t="t" r="r" b="b"/>
              <a:pathLst>
                <a:path w="2007439" h="766063">
                  <a:moveTo>
                    <a:pt x="0" y="0"/>
                  </a:moveTo>
                  <a:lnTo>
                    <a:pt x="2007439" y="0"/>
                  </a:lnTo>
                  <a:lnTo>
                    <a:pt x="2007439" y="766063"/>
                  </a:lnTo>
                  <a:lnTo>
                    <a:pt x="0" y="7660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97" name="Group 97"/>
          <p:cNvGrpSpPr/>
          <p:nvPr/>
        </p:nvGrpSpPr>
        <p:grpSpPr>
          <a:xfrm>
            <a:off x="9592604" y="5682516"/>
            <a:ext cx="1656087" cy="1280474"/>
            <a:chOff x="0" y="0"/>
            <a:chExt cx="665656" cy="514680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665656" cy="514680"/>
            </a:xfrm>
            <a:custGeom>
              <a:avLst/>
              <a:gdLst/>
              <a:ahLst/>
              <a:cxnLst/>
              <a:rect l="l" t="t" r="r" b="b"/>
              <a:pathLst>
                <a:path w="665656" h="514680">
                  <a:moveTo>
                    <a:pt x="0" y="0"/>
                  </a:moveTo>
                  <a:lnTo>
                    <a:pt x="665656" y="0"/>
                  </a:lnTo>
                  <a:lnTo>
                    <a:pt x="665656" y="514680"/>
                  </a:lnTo>
                  <a:lnTo>
                    <a:pt x="0" y="514680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99" name="TextBox 99"/>
            <p:cNvSpPr txBox="1"/>
            <p:nvPr/>
          </p:nvSpPr>
          <p:spPr>
            <a:xfrm>
              <a:off x="0" y="-28575"/>
              <a:ext cx="665656" cy="543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9592604" y="7079696"/>
            <a:ext cx="1656087" cy="1280474"/>
            <a:chOff x="0" y="0"/>
            <a:chExt cx="665656" cy="51468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665656" cy="514680"/>
            </a:xfrm>
            <a:custGeom>
              <a:avLst/>
              <a:gdLst/>
              <a:ahLst/>
              <a:cxnLst/>
              <a:rect l="l" t="t" r="r" b="b"/>
              <a:pathLst>
                <a:path w="665656" h="514680">
                  <a:moveTo>
                    <a:pt x="0" y="0"/>
                  </a:moveTo>
                  <a:lnTo>
                    <a:pt x="665656" y="0"/>
                  </a:lnTo>
                  <a:lnTo>
                    <a:pt x="665656" y="514680"/>
                  </a:lnTo>
                  <a:lnTo>
                    <a:pt x="0" y="514680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102" name="TextBox 102"/>
            <p:cNvSpPr txBox="1"/>
            <p:nvPr/>
          </p:nvSpPr>
          <p:spPr>
            <a:xfrm>
              <a:off x="0" y="-28575"/>
              <a:ext cx="665656" cy="543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9592604" y="8476875"/>
            <a:ext cx="1656087" cy="1280474"/>
            <a:chOff x="0" y="0"/>
            <a:chExt cx="665656" cy="514680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665656" cy="514680"/>
            </a:xfrm>
            <a:custGeom>
              <a:avLst/>
              <a:gdLst/>
              <a:ahLst/>
              <a:cxnLst/>
              <a:rect l="l" t="t" r="r" b="b"/>
              <a:pathLst>
                <a:path w="665656" h="514680">
                  <a:moveTo>
                    <a:pt x="0" y="0"/>
                  </a:moveTo>
                  <a:lnTo>
                    <a:pt x="665656" y="0"/>
                  </a:lnTo>
                  <a:lnTo>
                    <a:pt x="665656" y="514680"/>
                  </a:lnTo>
                  <a:lnTo>
                    <a:pt x="0" y="514680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105" name="TextBox 105"/>
            <p:cNvSpPr txBox="1"/>
            <p:nvPr/>
          </p:nvSpPr>
          <p:spPr>
            <a:xfrm>
              <a:off x="0" y="-28575"/>
              <a:ext cx="665656" cy="543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11410616" y="5682516"/>
            <a:ext cx="3839853" cy="1280474"/>
            <a:chOff x="0" y="0"/>
            <a:chExt cx="1543409" cy="514680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1543409" cy="514680"/>
            </a:xfrm>
            <a:custGeom>
              <a:avLst/>
              <a:gdLst/>
              <a:ahLst/>
              <a:cxnLst/>
              <a:rect l="l" t="t" r="r" b="b"/>
              <a:pathLst>
                <a:path w="1543409" h="514680">
                  <a:moveTo>
                    <a:pt x="0" y="0"/>
                  </a:moveTo>
                  <a:lnTo>
                    <a:pt x="1543409" y="0"/>
                  </a:lnTo>
                  <a:lnTo>
                    <a:pt x="1543409" y="514680"/>
                  </a:lnTo>
                  <a:lnTo>
                    <a:pt x="0" y="514680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108" name="TextBox 108"/>
            <p:cNvSpPr txBox="1"/>
            <p:nvPr/>
          </p:nvSpPr>
          <p:spPr>
            <a:xfrm>
              <a:off x="0" y="-28575"/>
              <a:ext cx="1543409" cy="543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11410616" y="7079696"/>
            <a:ext cx="3839853" cy="1280474"/>
            <a:chOff x="0" y="0"/>
            <a:chExt cx="1543409" cy="514680"/>
          </a:xfrm>
        </p:grpSpPr>
        <p:sp>
          <p:nvSpPr>
            <p:cNvPr id="110" name="Freeform 110"/>
            <p:cNvSpPr/>
            <p:nvPr/>
          </p:nvSpPr>
          <p:spPr>
            <a:xfrm>
              <a:off x="0" y="0"/>
              <a:ext cx="1543409" cy="514680"/>
            </a:xfrm>
            <a:custGeom>
              <a:avLst/>
              <a:gdLst/>
              <a:ahLst/>
              <a:cxnLst/>
              <a:rect l="l" t="t" r="r" b="b"/>
              <a:pathLst>
                <a:path w="1543409" h="514680">
                  <a:moveTo>
                    <a:pt x="0" y="0"/>
                  </a:moveTo>
                  <a:lnTo>
                    <a:pt x="1543409" y="0"/>
                  </a:lnTo>
                  <a:lnTo>
                    <a:pt x="1543409" y="514680"/>
                  </a:lnTo>
                  <a:lnTo>
                    <a:pt x="0" y="514680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111" name="TextBox 111"/>
            <p:cNvSpPr txBox="1"/>
            <p:nvPr/>
          </p:nvSpPr>
          <p:spPr>
            <a:xfrm>
              <a:off x="0" y="-28575"/>
              <a:ext cx="1543409" cy="543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112" name="Group 112"/>
          <p:cNvGrpSpPr/>
          <p:nvPr/>
        </p:nvGrpSpPr>
        <p:grpSpPr>
          <a:xfrm>
            <a:off x="11410616" y="8476875"/>
            <a:ext cx="3839853" cy="1280474"/>
            <a:chOff x="0" y="0"/>
            <a:chExt cx="1543409" cy="514680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1543409" cy="514680"/>
            </a:xfrm>
            <a:custGeom>
              <a:avLst/>
              <a:gdLst/>
              <a:ahLst/>
              <a:cxnLst/>
              <a:rect l="l" t="t" r="r" b="b"/>
              <a:pathLst>
                <a:path w="1543409" h="514680">
                  <a:moveTo>
                    <a:pt x="0" y="0"/>
                  </a:moveTo>
                  <a:lnTo>
                    <a:pt x="1543409" y="0"/>
                  </a:lnTo>
                  <a:lnTo>
                    <a:pt x="1543409" y="514680"/>
                  </a:lnTo>
                  <a:lnTo>
                    <a:pt x="0" y="514680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114" name="TextBox 114"/>
            <p:cNvSpPr txBox="1"/>
            <p:nvPr/>
          </p:nvSpPr>
          <p:spPr>
            <a:xfrm>
              <a:off x="0" y="-28575"/>
              <a:ext cx="1543409" cy="543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115" name="Group 115"/>
          <p:cNvGrpSpPr/>
          <p:nvPr/>
        </p:nvGrpSpPr>
        <p:grpSpPr>
          <a:xfrm>
            <a:off x="15412394" y="5691494"/>
            <a:ext cx="2346216" cy="1280474"/>
            <a:chOff x="0" y="0"/>
            <a:chExt cx="943049" cy="514680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943049" cy="514680"/>
            </a:xfrm>
            <a:custGeom>
              <a:avLst/>
              <a:gdLst/>
              <a:ahLst/>
              <a:cxnLst/>
              <a:rect l="l" t="t" r="r" b="b"/>
              <a:pathLst>
                <a:path w="943049" h="514680">
                  <a:moveTo>
                    <a:pt x="0" y="0"/>
                  </a:moveTo>
                  <a:lnTo>
                    <a:pt x="943049" y="0"/>
                  </a:lnTo>
                  <a:lnTo>
                    <a:pt x="943049" y="514680"/>
                  </a:lnTo>
                  <a:lnTo>
                    <a:pt x="0" y="514680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117" name="TextBox 117"/>
            <p:cNvSpPr txBox="1"/>
            <p:nvPr/>
          </p:nvSpPr>
          <p:spPr>
            <a:xfrm>
              <a:off x="0" y="-28575"/>
              <a:ext cx="943049" cy="543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118" name="Group 118"/>
          <p:cNvGrpSpPr/>
          <p:nvPr/>
        </p:nvGrpSpPr>
        <p:grpSpPr>
          <a:xfrm>
            <a:off x="15412394" y="7088673"/>
            <a:ext cx="2346216" cy="1280474"/>
            <a:chOff x="0" y="0"/>
            <a:chExt cx="943049" cy="514680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943049" cy="514680"/>
            </a:xfrm>
            <a:custGeom>
              <a:avLst/>
              <a:gdLst/>
              <a:ahLst/>
              <a:cxnLst/>
              <a:rect l="l" t="t" r="r" b="b"/>
              <a:pathLst>
                <a:path w="943049" h="514680">
                  <a:moveTo>
                    <a:pt x="0" y="0"/>
                  </a:moveTo>
                  <a:lnTo>
                    <a:pt x="943049" y="0"/>
                  </a:lnTo>
                  <a:lnTo>
                    <a:pt x="943049" y="514680"/>
                  </a:lnTo>
                  <a:lnTo>
                    <a:pt x="0" y="514680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120" name="TextBox 120"/>
            <p:cNvSpPr txBox="1"/>
            <p:nvPr/>
          </p:nvSpPr>
          <p:spPr>
            <a:xfrm>
              <a:off x="0" y="-28575"/>
              <a:ext cx="943049" cy="543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15412394" y="8485853"/>
            <a:ext cx="2346216" cy="1280474"/>
            <a:chOff x="0" y="0"/>
            <a:chExt cx="943049" cy="514680"/>
          </a:xfrm>
        </p:grpSpPr>
        <p:sp>
          <p:nvSpPr>
            <p:cNvPr id="122" name="Freeform 122"/>
            <p:cNvSpPr/>
            <p:nvPr/>
          </p:nvSpPr>
          <p:spPr>
            <a:xfrm>
              <a:off x="0" y="0"/>
              <a:ext cx="943049" cy="514680"/>
            </a:xfrm>
            <a:custGeom>
              <a:avLst/>
              <a:gdLst/>
              <a:ahLst/>
              <a:cxnLst/>
              <a:rect l="l" t="t" r="r" b="b"/>
              <a:pathLst>
                <a:path w="943049" h="514680">
                  <a:moveTo>
                    <a:pt x="0" y="0"/>
                  </a:moveTo>
                  <a:lnTo>
                    <a:pt x="943049" y="0"/>
                  </a:lnTo>
                  <a:lnTo>
                    <a:pt x="943049" y="514680"/>
                  </a:lnTo>
                  <a:lnTo>
                    <a:pt x="0" y="514680"/>
                  </a:lnTo>
                  <a:close/>
                </a:path>
              </a:pathLst>
            </a:custGeom>
            <a:solidFill>
              <a:srgbClr val="FFFAF2"/>
            </a:solidFill>
          </p:spPr>
        </p:sp>
        <p:sp>
          <p:nvSpPr>
            <p:cNvPr id="123" name="TextBox 123"/>
            <p:cNvSpPr txBox="1"/>
            <p:nvPr/>
          </p:nvSpPr>
          <p:spPr>
            <a:xfrm>
              <a:off x="0" y="-28575"/>
              <a:ext cx="943049" cy="543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124" name="Group 124"/>
          <p:cNvGrpSpPr/>
          <p:nvPr/>
        </p:nvGrpSpPr>
        <p:grpSpPr>
          <a:xfrm>
            <a:off x="8057979" y="5691494"/>
            <a:ext cx="1372700" cy="1280474"/>
            <a:chOff x="0" y="0"/>
            <a:chExt cx="551750" cy="514680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551750" cy="514680"/>
            </a:xfrm>
            <a:custGeom>
              <a:avLst/>
              <a:gdLst/>
              <a:ahLst/>
              <a:cxnLst/>
              <a:rect l="l" t="t" r="r" b="b"/>
              <a:pathLst>
                <a:path w="551750" h="514680">
                  <a:moveTo>
                    <a:pt x="0" y="0"/>
                  </a:moveTo>
                  <a:lnTo>
                    <a:pt x="551750" y="0"/>
                  </a:lnTo>
                  <a:lnTo>
                    <a:pt x="551750" y="514680"/>
                  </a:lnTo>
                  <a:lnTo>
                    <a:pt x="0" y="514680"/>
                  </a:lnTo>
                  <a:close/>
                </a:path>
              </a:pathLst>
            </a:custGeom>
            <a:solidFill>
              <a:srgbClr val="564F3F"/>
            </a:solidFill>
          </p:spPr>
        </p:sp>
        <p:sp>
          <p:nvSpPr>
            <p:cNvPr id="126" name="TextBox 126"/>
            <p:cNvSpPr txBox="1"/>
            <p:nvPr/>
          </p:nvSpPr>
          <p:spPr>
            <a:xfrm>
              <a:off x="0" y="-28575"/>
              <a:ext cx="551750" cy="543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r>
                <a:rPr lang="ar-EG" sz="1298">
                  <a:solidFill>
                    <a:srgbClr val="FFFFFF"/>
                  </a:solidFill>
                  <a:latin typeface="IRANSansWebFaNum Light"/>
                  <a:ea typeface="IRANSansWebFaNum Light"/>
                  <a:cs typeface="IRANSansWebFaNum Light"/>
                  <a:sym typeface="IRANSansWebFaNum Light"/>
                  <a:rtl/>
                </a:rPr>
                <a:t>ساعت </a:t>
              </a:r>
              <a:r>
                <a:rPr lang="en-US" sz="1298">
                  <a:solidFill>
                    <a:srgbClr val="FFFFFF"/>
                  </a:solidFill>
                  <a:latin typeface="IRANSansWebFaNum Light"/>
                  <a:ea typeface="IRANSansWebFaNum Light"/>
                  <a:cs typeface="IRANSansWebFaNum Light"/>
                  <a:sym typeface="IRANSansWebFaNum Light"/>
                </a:rPr>
                <a:t>12</a:t>
              </a:r>
              <a:r>
                <a:rPr lang="ar-EG" sz="1298">
                  <a:solidFill>
                    <a:srgbClr val="FFFFFF"/>
                  </a:solidFill>
                  <a:latin typeface="IRANSansWebFaNum Light"/>
                  <a:ea typeface="IRANSansWebFaNum Light"/>
                  <a:cs typeface="IRANSansWebFaNum Light"/>
                  <a:sym typeface="IRANSansWebFaNum Light"/>
                  <a:rtl/>
                </a:rPr>
                <a:t> شب</a:t>
              </a:r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8057979" y="7088673"/>
            <a:ext cx="1372700" cy="1280474"/>
            <a:chOff x="0" y="0"/>
            <a:chExt cx="551750" cy="514680"/>
          </a:xfrm>
        </p:grpSpPr>
        <p:sp>
          <p:nvSpPr>
            <p:cNvPr id="128" name="Freeform 128"/>
            <p:cNvSpPr/>
            <p:nvPr/>
          </p:nvSpPr>
          <p:spPr>
            <a:xfrm>
              <a:off x="0" y="0"/>
              <a:ext cx="551750" cy="514680"/>
            </a:xfrm>
            <a:custGeom>
              <a:avLst/>
              <a:gdLst/>
              <a:ahLst/>
              <a:cxnLst/>
              <a:rect l="l" t="t" r="r" b="b"/>
              <a:pathLst>
                <a:path w="551750" h="514680">
                  <a:moveTo>
                    <a:pt x="0" y="0"/>
                  </a:moveTo>
                  <a:lnTo>
                    <a:pt x="551750" y="0"/>
                  </a:lnTo>
                  <a:lnTo>
                    <a:pt x="551750" y="514680"/>
                  </a:lnTo>
                  <a:lnTo>
                    <a:pt x="0" y="514680"/>
                  </a:lnTo>
                  <a:close/>
                </a:path>
              </a:pathLst>
            </a:custGeom>
            <a:solidFill>
              <a:srgbClr val="564F3F"/>
            </a:solidFill>
          </p:spPr>
        </p:sp>
        <p:sp>
          <p:nvSpPr>
            <p:cNvPr id="129" name="TextBox 129"/>
            <p:cNvSpPr txBox="1"/>
            <p:nvPr/>
          </p:nvSpPr>
          <p:spPr>
            <a:xfrm>
              <a:off x="0" y="-28575"/>
              <a:ext cx="551750" cy="543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r>
                <a:rPr lang="ar-EG" sz="1298">
                  <a:solidFill>
                    <a:srgbClr val="FFFFFF"/>
                  </a:solidFill>
                  <a:latin typeface="IRANSansWebFaNum Light"/>
                  <a:ea typeface="IRANSansWebFaNum Light"/>
                  <a:cs typeface="IRANSansWebFaNum Light"/>
                  <a:sym typeface="IRANSansWebFaNum Light"/>
                  <a:rtl/>
                </a:rPr>
                <a:t>ساعت </a:t>
              </a:r>
              <a:r>
                <a:rPr lang="en-US" sz="1298">
                  <a:solidFill>
                    <a:srgbClr val="FFFFFF"/>
                  </a:solidFill>
                  <a:latin typeface="IRANSansWebFaNum Light"/>
                  <a:ea typeface="IRANSansWebFaNum Light"/>
                  <a:cs typeface="IRANSansWebFaNum Light"/>
                  <a:sym typeface="IRANSansWebFaNum Light"/>
                </a:rPr>
                <a:t>3</a:t>
              </a:r>
              <a:r>
                <a:rPr lang="ar-EG" sz="1298">
                  <a:solidFill>
                    <a:srgbClr val="FFFFFF"/>
                  </a:solidFill>
                  <a:latin typeface="IRANSansWebFaNum Light"/>
                  <a:ea typeface="IRANSansWebFaNum Light"/>
                  <a:cs typeface="IRANSansWebFaNum Light"/>
                  <a:sym typeface="IRANSansWebFaNum Light"/>
                  <a:rtl/>
                </a:rPr>
                <a:t> بعدازظهر</a:t>
              </a:r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8057979" y="8485853"/>
            <a:ext cx="1372700" cy="1280474"/>
            <a:chOff x="0" y="0"/>
            <a:chExt cx="551750" cy="514680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551750" cy="514680"/>
            </a:xfrm>
            <a:custGeom>
              <a:avLst/>
              <a:gdLst/>
              <a:ahLst/>
              <a:cxnLst/>
              <a:rect l="l" t="t" r="r" b="b"/>
              <a:pathLst>
                <a:path w="551750" h="514680">
                  <a:moveTo>
                    <a:pt x="0" y="0"/>
                  </a:moveTo>
                  <a:lnTo>
                    <a:pt x="551750" y="0"/>
                  </a:lnTo>
                  <a:lnTo>
                    <a:pt x="551750" y="514680"/>
                  </a:lnTo>
                  <a:lnTo>
                    <a:pt x="0" y="514680"/>
                  </a:lnTo>
                  <a:close/>
                </a:path>
              </a:pathLst>
            </a:custGeom>
            <a:solidFill>
              <a:srgbClr val="564F3F"/>
            </a:solidFill>
          </p:spPr>
        </p:sp>
        <p:sp>
          <p:nvSpPr>
            <p:cNvPr id="132" name="TextBox 132"/>
            <p:cNvSpPr txBox="1"/>
            <p:nvPr/>
          </p:nvSpPr>
          <p:spPr>
            <a:xfrm>
              <a:off x="0" y="-28575"/>
              <a:ext cx="551750" cy="543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818"/>
                </a:lnSpc>
              </a:pPr>
              <a:r>
                <a:rPr lang="ar-EG" sz="1298">
                  <a:solidFill>
                    <a:srgbClr val="FFFFFF"/>
                  </a:solidFill>
                  <a:latin typeface="IRANSansWebFaNum Light"/>
                  <a:ea typeface="IRANSansWebFaNum Light"/>
                  <a:cs typeface="IRANSansWebFaNum Light"/>
                  <a:sym typeface="IRANSansWebFaNum Light"/>
                  <a:rtl/>
                </a:rPr>
                <a:t>ساعت </a:t>
              </a:r>
              <a:r>
                <a:rPr lang="en-US" sz="1298">
                  <a:solidFill>
                    <a:srgbClr val="FFFFFF"/>
                  </a:solidFill>
                  <a:latin typeface="IRANSansWebFaNum Light"/>
                  <a:ea typeface="IRANSansWebFaNum Light"/>
                  <a:cs typeface="IRANSansWebFaNum Light"/>
                  <a:sym typeface="IRANSansWebFaNum Light"/>
                </a:rPr>
                <a:t>11</a:t>
              </a:r>
              <a:r>
                <a:rPr lang="ar-EG" sz="1298">
                  <a:solidFill>
                    <a:srgbClr val="FFFFFF"/>
                  </a:solidFill>
                  <a:latin typeface="IRANSansWebFaNum Light"/>
                  <a:ea typeface="IRANSansWebFaNum Light"/>
                  <a:cs typeface="IRANSansWebFaNum Light"/>
                  <a:sym typeface="IRANSansWebFaNum Light"/>
                  <a:rtl/>
                </a:rPr>
                <a:t> صبح</a:t>
              </a:r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510340" y="7084184"/>
            <a:ext cx="1510931" cy="1271497"/>
            <a:chOff x="0" y="0"/>
            <a:chExt cx="607311" cy="511072"/>
          </a:xfrm>
        </p:grpSpPr>
        <p:sp>
          <p:nvSpPr>
            <p:cNvPr id="134" name="Freeform 134"/>
            <p:cNvSpPr/>
            <p:nvPr/>
          </p:nvSpPr>
          <p:spPr>
            <a:xfrm>
              <a:off x="0" y="0"/>
              <a:ext cx="607311" cy="511072"/>
            </a:xfrm>
            <a:custGeom>
              <a:avLst/>
              <a:gdLst/>
              <a:ahLst/>
              <a:cxnLst/>
              <a:rect l="l" t="t" r="r" b="b"/>
              <a:pathLst>
                <a:path w="607311" h="511072">
                  <a:moveTo>
                    <a:pt x="0" y="0"/>
                  </a:moveTo>
                  <a:lnTo>
                    <a:pt x="607311" y="0"/>
                  </a:lnTo>
                  <a:lnTo>
                    <a:pt x="607311" y="511072"/>
                  </a:lnTo>
                  <a:lnTo>
                    <a:pt x="0" y="511072"/>
                  </a:lnTo>
                  <a:close/>
                </a:path>
              </a:pathLst>
            </a:custGeom>
            <a:solidFill>
              <a:srgbClr val="564F3F"/>
            </a:solidFill>
          </p:spPr>
        </p:sp>
        <p:sp>
          <p:nvSpPr>
            <p:cNvPr id="135" name="TextBox 135"/>
            <p:cNvSpPr txBox="1"/>
            <p:nvPr/>
          </p:nvSpPr>
          <p:spPr>
            <a:xfrm>
              <a:off x="0" y="-28575"/>
              <a:ext cx="607311" cy="539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958"/>
                </a:lnSpc>
              </a:pPr>
              <a:endParaRPr/>
            </a:p>
          </p:txBody>
        </p:sp>
      </p:grpSp>
      <p:grpSp>
        <p:nvGrpSpPr>
          <p:cNvPr id="136" name="Group 136"/>
          <p:cNvGrpSpPr/>
          <p:nvPr/>
        </p:nvGrpSpPr>
        <p:grpSpPr>
          <a:xfrm>
            <a:off x="514502" y="8490341"/>
            <a:ext cx="1510931" cy="1271497"/>
            <a:chOff x="0" y="0"/>
            <a:chExt cx="607311" cy="511072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607311" cy="511072"/>
            </a:xfrm>
            <a:custGeom>
              <a:avLst/>
              <a:gdLst/>
              <a:ahLst/>
              <a:cxnLst/>
              <a:rect l="l" t="t" r="r" b="b"/>
              <a:pathLst>
                <a:path w="607311" h="511072">
                  <a:moveTo>
                    <a:pt x="0" y="0"/>
                  </a:moveTo>
                  <a:lnTo>
                    <a:pt x="607311" y="0"/>
                  </a:lnTo>
                  <a:lnTo>
                    <a:pt x="607311" y="511072"/>
                  </a:lnTo>
                  <a:lnTo>
                    <a:pt x="0" y="511072"/>
                  </a:lnTo>
                  <a:close/>
                </a:path>
              </a:pathLst>
            </a:custGeom>
            <a:solidFill>
              <a:srgbClr val="564F3F"/>
            </a:solidFill>
          </p:spPr>
        </p:sp>
        <p:sp>
          <p:nvSpPr>
            <p:cNvPr id="138" name="TextBox 138"/>
            <p:cNvSpPr txBox="1"/>
            <p:nvPr/>
          </p:nvSpPr>
          <p:spPr>
            <a:xfrm>
              <a:off x="0" y="-28575"/>
              <a:ext cx="607311" cy="539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lnSpc>
                  <a:spcPts val="1958"/>
                </a:lnSpc>
              </a:pPr>
              <a:endParaRPr/>
            </a:p>
          </p:txBody>
        </p:sp>
      </p:grpSp>
      <p:sp>
        <p:nvSpPr>
          <p:cNvPr id="139" name="AutoShape 139"/>
          <p:cNvSpPr/>
          <p:nvPr/>
        </p:nvSpPr>
        <p:spPr>
          <a:xfrm flipH="1">
            <a:off x="7766765" y="2381726"/>
            <a:ext cx="0" cy="7384601"/>
          </a:xfrm>
          <a:prstGeom prst="line">
            <a:avLst/>
          </a:prstGeom>
          <a:ln w="9525" cap="flat">
            <a:solidFill>
              <a:srgbClr val="C4C0B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1" name="TextBox 141"/>
          <p:cNvSpPr txBox="1"/>
          <p:nvPr/>
        </p:nvSpPr>
        <p:spPr>
          <a:xfrm>
            <a:off x="510340" y="1947390"/>
            <a:ext cx="4552038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2239"/>
              </a:lnSpc>
              <a:spcBef>
                <a:spcPct val="0"/>
              </a:spcBef>
            </a:pPr>
            <a:r>
              <a:rPr lang="ar-EG" sz="1599" b="1">
                <a:solidFill>
                  <a:srgbClr val="000000"/>
                </a:solidFill>
                <a:latin typeface="IRANSansWebFaNum Bold"/>
                <a:ea typeface="IRANSansWebFaNum Bold"/>
                <a:cs typeface="IRANSansWebFaNum Bold"/>
                <a:sym typeface="IRANSansWebFaNum Bold"/>
                <a:rtl/>
              </a:rPr>
              <a:t>بررسی اجمالی هفتگی: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14405973" y="1993741"/>
            <a:ext cx="3352637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2239"/>
              </a:lnSpc>
              <a:spcBef>
                <a:spcPct val="0"/>
              </a:spcBef>
            </a:pPr>
            <a:r>
              <a:rPr lang="ar-EG" sz="1599" b="1">
                <a:solidFill>
                  <a:srgbClr val="000000"/>
                </a:solidFill>
                <a:latin typeface="IRANSansWebFaNum Bold"/>
                <a:ea typeface="IRANSansWebFaNum Bold"/>
                <a:cs typeface="IRANSansWebFaNum Bold"/>
                <a:sym typeface="IRANSansWebFaNum Bold"/>
                <a:rtl/>
              </a:rPr>
              <a:t>طرح محتوای تفصیلی: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5207433" y="476409"/>
            <a:ext cx="11550033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8959"/>
              </a:lnSpc>
              <a:spcBef>
                <a:spcPct val="0"/>
              </a:spcBef>
            </a:pPr>
            <a:r>
              <a:rPr lang="ar-EG" sz="6399" b="1" spc="-313">
                <a:solidFill>
                  <a:srgbClr val="000000"/>
                </a:solidFill>
                <a:latin typeface="IRANSansWebFaNum Bold"/>
                <a:ea typeface="IRANSansWebFaNum Bold"/>
                <a:cs typeface="IRANSansWebFaNum Bold"/>
                <a:sym typeface="IRANSansWebFaNum Bold"/>
                <a:rtl/>
              </a:rPr>
              <a:t>تقویم محتوای رسانه های اجتماعی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918516" y="485934"/>
            <a:ext cx="2643023" cy="1052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1">
              <a:lnSpc>
                <a:spcPts val="8680"/>
              </a:lnSpc>
              <a:spcBef>
                <a:spcPct val="0"/>
              </a:spcBef>
            </a:pPr>
            <a:r>
              <a:rPr lang="ar-EG" sz="6200" b="1" spc="-303">
                <a:solidFill>
                  <a:srgbClr val="000000"/>
                </a:solidFill>
                <a:latin typeface="IRANSansWebFaNum Bold"/>
                <a:ea typeface="IRANSansWebFaNum Bold"/>
                <a:cs typeface="IRANSansWebFaNum Bold"/>
                <a:sym typeface="IRANSansWebFaNum Bold"/>
                <a:rtl/>
              </a:rPr>
              <a:t>هفتگی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IRANSansWebFaNum Bold</vt:lpstr>
      <vt:lpstr>Arial</vt:lpstr>
      <vt:lpstr>Calibri</vt:lpstr>
      <vt:lpstr>IRANSansWebFaNum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Cream Modern Minimal Weekly Social Media Content Calendar</dc:title>
  <cp:lastModifiedBy>Alireza Leylizadeh</cp:lastModifiedBy>
  <cp:revision>2</cp:revision>
  <dcterms:created xsi:type="dcterms:W3CDTF">2006-08-16T00:00:00Z</dcterms:created>
  <dcterms:modified xsi:type="dcterms:W3CDTF">2024-11-22T06:19:48Z</dcterms:modified>
  <dc:identifier>DAGXLYhn9nA</dc:identifier>
</cp:coreProperties>
</file>